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14" r:id="rId3"/>
    <p:sldId id="350" r:id="rId4"/>
    <p:sldId id="351" r:id="rId5"/>
    <p:sldId id="352" r:id="rId6"/>
    <p:sldId id="353" r:id="rId7"/>
    <p:sldId id="354" r:id="rId8"/>
    <p:sldId id="355" r:id="rId9"/>
    <p:sldId id="356" r:id="rId10"/>
    <p:sldId id="357" r:id="rId11"/>
    <p:sldId id="358" r:id="rId12"/>
    <p:sldId id="359" r:id="rId13"/>
    <p:sldId id="360" r:id="rId14"/>
    <p:sldId id="361" r:id="rId15"/>
    <p:sldId id="362" r:id="rId16"/>
    <p:sldId id="365" r:id="rId17"/>
    <p:sldId id="363" r:id="rId18"/>
    <p:sldId id="364" r:id="rId19"/>
    <p:sldId id="349" r:id="rId20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47" autoAdjust="0"/>
    <p:restoredTop sz="94660"/>
  </p:normalViewPr>
  <p:slideViewPr>
    <p:cSldViewPr>
      <p:cViewPr varScale="1">
        <p:scale>
          <a:sx n="87" d="100"/>
          <a:sy n="87" d="100"/>
        </p:scale>
        <p:origin x="1181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 smtClean="0"/>
              <a:t>Klik om de ondertitelstijl van het model te bewerken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7-9-2017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1927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7-9-2017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72719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79712" y="332656"/>
            <a:ext cx="6645424" cy="648072"/>
          </a:xfrm>
        </p:spPr>
        <p:txBody>
          <a:bodyPr>
            <a:noAutofit/>
          </a:bodyPr>
          <a:lstStyle>
            <a:lvl1pPr algn="l">
              <a:defRPr sz="28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051720" y="1196752"/>
            <a:ext cx="6635080" cy="4929411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7-9-2017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76883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>
            <a:normAutofit/>
          </a:bodyPr>
          <a:lstStyle>
            <a:lvl1pPr algn="l">
              <a:defRPr sz="36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dirty="0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7-9-2017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573387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7-9-2017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437833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7-9-2017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24101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7-9-2017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942562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7-9-2017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4592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7-9-2017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71061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7-9-2017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4550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FED390-F77C-4CDE-BB93-EE6416285244}" type="datetimeFigureOut">
              <a:rPr lang="nl-NL" smtClean="0"/>
              <a:t>7-9-2017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3308CA-A037-474B-AA6E-6C7C048F3532}" type="slidenum">
              <a:rPr lang="nl-NL" smtClean="0"/>
              <a:t>‹nr.›</a:t>
            </a:fld>
            <a:endParaRPr lang="nl-NL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2413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9644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2413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kstvak 1"/>
          <p:cNvSpPr txBox="1"/>
          <p:nvPr/>
        </p:nvSpPr>
        <p:spPr>
          <a:xfrm>
            <a:off x="539552" y="908720"/>
            <a:ext cx="828092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6000" dirty="0" smtClean="0"/>
              <a:t>Tarief </a:t>
            </a:r>
            <a:r>
              <a:rPr lang="nl-NL" sz="6000" smtClean="0"/>
              <a:t>berekenen LG31 - 2</a:t>
            </a:r>
            <a:endParaRPr lang="nl-NL" sz="6000" dirty="0"/>
          </a:p>
        </p:txBody>
      </p:sp>
    </p:spTree>
    <p:extLst>
      <p:ext uri="{BB962C8B-B14F-4D97-AF65-F5344CB8AC3E}">
        <p14:creationId xmlns:p14="http://schemas.microsoft.com/office/powerpoint/2010/main" val="4240300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2</a:t>
            </a:r>
            <a:r>
              <a:rPr lang="nl-NL" dirty="0" smtClean="0"/>
              <a:t> manieren van afschrijven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835696" y="4005064"/>
            <a:ext cx="6635080" cy="4929411"/>
          </a:xfrm>
        </p:spPr>
        <p:txBody>
          <a:bodyPr/>
          <a:lstStyle/>
          <a:p>
            <a:endParaRPr lang="nl-NL" dirty="0"/>
          </a:p>
        </p:txBody>
      </p:sp>
      <p:sp>
        <p:nvSpPr>
          <p:cNvPr id="4" name="Rechthoek 3"/>
          <p:cNvSpPr/>
          <p:nvPr/>
        </p:nvSpPr>
        <p:spPr>
          <a:xfrm>
            <a:off x="560240" y="1372589"/>
            <a:ext cx="806489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AutoNum type="arabicPeriod"/>
            </a:pPr>
            <a:r>
              <a:rPr lang="nl-NL" sz="3600" u="sng" dirty="0" smtClean="0"/>
              <a:t>Aanschafwaarde </a:t>
            </a:r>
            <a:r>
              <a:rPr lang="nl-NL" sz="3600" u="sng" dirty="0"/>
              <a:t>– restwaarde</a:t>
            </a:r>
            <a:endParaRPr lang="nl-NL" sz="3600" dirty="0"/>
          </a:p>
          <a:p>
            <a:r>
              <a:rPr lang="nl-NL" sz="3600" dirty="0"/>
              <a:t>	Economische levensduur</a:t>
            </a:r>
          </a:p>
          <a:p>
            <a:endParaRPr lang="nl-NL" sz="3600" dirty="0" smtClean="0"/>
          </a:p>
          <a:p>
            <a:endParaRPr lang="nl-NL" sz="3600" dirty="0"/>
          </a:p>
          <a:p>
            <a:r>
              <a:rPr lang="nl-NL" sz="3600" dirty="0" smtClean="0"/>
              <a:t>2</a:t>
            </a:r>
            <a:r>
              <a:rPr lang="nl-NL" sz="3600" dirty="0"/>
              <a:t>. Vast percentage van de </a:t>
            </a:r>
            <a:r>
              <a:rPr lang="nl-NL" sz="3600" dirty="0" smtClean="0"/>
              <a:t>aanschafwaarde</a:t>
            </a:r>
            <a:endParaRPr lang="nl-NL" sz="3600" dirty="0"/>
          </a:p>
        </p:txBody>
      </p:sp>
    </p:spTree>
    <p:extLst>
      <p:ext uri="{BB962C8B-B14F-4D97-AF65-F5344CB8AC3E}">
        <p14:creationId xmlns:p14="http://schemas.microsoft.com/office/powerpoint/2010/main" val="2773167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Maak de opgaven.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Maak opgave 1 t/m 5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47742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Antwoorden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536" y="1412776"/>
            <a:ext cx="8537268" cy="3168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6717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Antwoorden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4122" y="1700808"/>
            <a:ext cx="8272166" cy="32140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8232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Antwoorden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34" y="2276873"/>
            <a:ext cx="8259154" cy="21093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1009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Overige kosten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Rentekosten.</a:t>
            </a:r>
          </a:p>
          <a:p>
            <a:pPr lvl="1"/>
            <a:r>
              <a:rPr lang="nl-NL" dirty="0" smtClean="0"/>
              <a:t>Geld lenen kost geld</a:t>
            </a:r>
          </a:p>
          <a:p>
            <a:pPr lvl="1"/>
            <a:r>
              <a:rPr lang="nl-NL" dirty="0" smtClean="0"/>
              <a:t>Eigen geld moet iets opleveren</a:t>
            </a:r>
          </a:p>
          <a:p>
            <a:pPr lvl="1"/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9672" y="2780928"/>
            <a:ext cx="6300192" cy="39073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6541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Gemiddelde waarde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nl-NL" u="sng" dirty="0" smtClean="0"/>
          </a:p>
          <a:p>
            <a:pPr marL="0" indent="0">
              <a:buNone/>
            </a:pPr>
            <a:r>
              <a:rPr lang="nl-NL" u="sng" dirty="0" smtClean="0"/>
              <a:t>Aanschafprijs + restwaarde</a:t>
            </a:r>
          </a:p>
          <a:p>
            <a:pPr marL="0" indent="0">
              <a:buNone/>
            </a:pPr>
            <a:r>
              <a:rPr lang="nl-NL" dirty="0"/>
              <a:t>	</a:t>
            </a:r>
            <a:r>
              <a:rPr lang="nl-NL" dirty="0" smtClean="0"/>
              <a:t>	2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92872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Rentekosten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79512" y="1196752"/>
            <a:ext cx="8507288" cy="4929411"/>
          </a:xfrm>
        </p:spPr>
        <p:txBody>
          <a:bodyPr/>
          <a:lstStyle/>
          <a:p>
            <a:pPr marL="0" indent="0">
              <a:buNone/>
            </a:pPr>
            <a:endParaRPr lang="nl-NL" u="sng" dirty="0" smtClean="0"/>
          </a:p>
          <a:p>
            <a:pPr marL="0" indent="0">
              <a:buNone/>
            </a:pPr>
            <a:r>
              <a:rPr lang="nl-NL" u="sng" dirty="0" smtClean="0"/>
              <a:t>Aanschafwaarde + Restwaarde</a:t>
            </a:r>
            <a:r>
              <a:rPr lang="nl-NL" dirty="0" smtClean="0"/>
              <a:t>     x de rentevoet</a:t>
            </a:r>
          </a:p>
          <a:p>
            <a:pPr marL="0" indent="0">
              <a:buNone/>
            </a:pPr>
            <a:r>
              <a:rPr lang="nl-NL" dirty="0"/>
              <a:t> </a:t>
            </a:r>
            <a:r>
              <a:rPr lang="nl-NL" dirty="0" smtClean="0"/>
              <a:t>                       2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288577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Opdrachten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Maak opdracht 6 t/m 10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547132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Dat was ‘m!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Dagge bedankt zijt, da witte.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67621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Wat gaan we vandaag doen?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Aanwezigheidsregistratie</a:t>
            </a:r>
          </a:p>
          <a:p>
            <a:r>
              <a:rPr lang="nl-NL" dirty="0" smtClean="0"/>
              <a:t>Herhaling vorige week</a:t>
            </a:r>
            <a:endParaRPr lang="nl-NL" dirty="0"/>
          </a:p>
          <a:p>
            <a:r>
              <a:rPr lang="nl-NL" dirty="0" smtClean="0"/>
              <a:t>Verder met de stof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310163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Welk tarief vraag je aan de klant?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Kostprijs</a:t>
            </a:r>
          </a:p>
          <a:p>
            <a:r>
              <a:rPr lang="nl-NL" dirty="0" smtClean="0"/>
              <a:t>Concurrentie</a:t>
            </a:r>
          </a:p>
          <a:p>
            <a:r>
              <a:rPr lang="nl-NL" dirty="0" smtClean="0"/>
              <a:t>Hoeveelheid werk</a:t>
            </a:r>
          </a:p>
          <a:p>
            <a:endParaRPr lang="nl-NL" dirty="0"/>
          </a:p>
          <a:p>
            <a:endParaRPr lang="nl-NL" dirty="0" smtClean="0"/>
          </a:p>
          <a:p>
            <a:r>
              <a:rPr lang="nl-NL" dirty="0" smtClean="0"/>
              <a:t>Grote verschillen tussen regio’s</a:t>
            </a:r>
          </a:p>
          <a:p>
            <a:r>
              <a:rPr lang="nl-NL" dirty="0" smtClean="0"/>
              <a:t>Verschillen tussen bedrijven</a:t>
            </a:r>
          </a:p>
          <a:p>
            <a:r>
              <a:rPr lang="nl-NL" dirty="0" smtClean="0"/>
              <a:t>Zelfs verschillen tussen klanten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7602683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Welke kosten heeft een machine?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835696" y="1196752"/>
            <a:ext cx="6851104" cy="4929411"/>
          </a:xfrm>
        </p:spPr>
        <p:txBody>
          <a:bodyPr/>
          <a:lstStyle/>
          <a:p>
            <a:endParaRPr lang="nl-NL" dirty="0"/>
          </a:p>
          <a:p>
            <a:r>
              <a:rPr lang="nl-NL" dirty="0" smtClean="0"/>
              <a:t>Kunnen we een onderverdeling maken?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73569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Afschrijving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Wat is afschrijving?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55084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866528" y="80628"/>
            <a:ext cx="7005464" cy="648072"/>
          </a:xfrm>
        </p:spPr>
        <p:txBody>
          <a:bodyPr/>
          <a:lstStyle/>
          <a:p>
            <a:r>
              <a:rPr lang="nl-NL" dirty="0" smtClean="0"/>
              <a:t>Waardevermindering productiemiddelen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051720" y="709300"/>
            <a:ext cx="6635080" cy="4929411"/>
          </a:xfrm>
        </p:spPr>
        <p:txBody>
          <a:bodyPr/>
          <a:lstStyle/>
          <a:p>
            <a:r>
              <a:rPr lang="nl-NL" dirty="0" smtClean="0"/>
              <a:t>Gebruik (of juist niet)</a:t>
            </a:r>
          </a:p>
          <a:p>
            <a:r>
              <a:rPr lang="nl-NL" dirty="0" smtClean="0"/>
              <a:t>Slijtage</a:t>
            </a:r>
          </a:p>
          <a:p>
            <a:r>
              <a:rPr lang="nl-NL" dirty="0" smtClean="0"/>
              <a:t>Modernere machines</a:t>
            </a: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9672" y="2780928"/>
            <a:ext cx="6300192" cy="39073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7306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79512" y="1116767"/>
            <a:ext cx="6635080" cy="4929411"/>
          </a:xfrm>
        </p:spPr>
        <p:txBody>
          <a:bodyPr/>
          <a:lstStyle/>
          <a:p>
            <a:pPr marL="0" indent="0">
              <a:buNone/>
            </a:pP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15816" y="188641"/>
            <a:ext cx="4927476" cy="3152672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68" y="3485328"/>
            <a:ext cx="5210904" cy="32958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1166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Aanschafwaarde</a:t>
            </a:r>
          </a:p>
          <a:p>
            <a:r>
              <a:rPr lang="nl-NL" dirty="0" smtClean="0"/>
              <a:t>Vervangingswaarde</a:t>
            </a:r>
          </a:p>
          <a:p>
            <a:pPr marL="0" indent="0">
              <a:buNone/>
            </a:pPr>
            <a:endParaRPr lang="nl-NL" dirty="0"/>
          </a:p>
          <a:p>
            <a:endParaRPr lang="nl-NL" dirty="0" smtClean="0"/>
          </a:p>
        </p:txBody>
      </p:sp>
    </p:spTree>
    <p:extLst>
      <p:ext uri="{BB962C8B-B14F-4D97-AF65-F5344CB8AC3E}">
        <p14:creationId xmlns:p14="http://schemas.microsoft.com/office/powerpoint/2010/main" val="1659884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Levensduur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Technische levensduur</a:t>
            </a:r>
          </a:p>
          <a:p>
            <a:r>
              <a:rPr lang="nl-NL" dirty="0" smtClean="0"/>
              <a:t>Economische levensduur</a:t>
            </a:r>
          </a:p>
          <a:p>
            <a:r>
              <a:rPr lang="nl-NL" dirty="0" smtClean="0"/>
              <a:t>Gebruiksuren </a:t>
            </a:r>
          </a:p>
          <a:p>
            <a:pPr lvl="1"/>
            <a:r>
              <a:rPr lang="nl-NL" dirty="0" smtClean="0"/>
              <a:t>Totaal</a:t>
            </a:r>
          </a:p>
          <a:p>
            <a:pPr lvl="1"/>
            <a:r>
              <a:rPr lang="nl-NL" dirty="0" smtClean="0"/>
              <a:t>Per jaar</a:t>
            </a:r>
          </a:p>
          <a:p>
            <a:pPr lvl="1"/>
            <a:r>
              <a:rPr lang="nl-NL" dirty="0" smtClean="0"/>
              <a:t>Door te berekenen aan de klant</a:t>
            </a:r>
          </a:p>
          <a:p>
            <a:pPr marL="457200" lvl="1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976632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1294</TotalTime>
  <Words>151</Words>
  <Application>Microsoft Office PowerPoint</Application>
  <PresentationFormat>Diavoorstelling (4:3)</PresentationFormat>
  <Paragraphs>59</Paragraphs>
  <Slides>19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19</vt:i4>
      </vt:variant>
    </vt:vector>
  </HeadingPairs>
  <TitlesOfParts>
    <vt:vector size="22" baseType="lpstr">
      <vt:lpstr>Arial</vt:lpstr>
      <vt:lpstr>Calibri</vt:lpstr>
      <vt:lpstr>Kantoorthema</vt:lpstr>
      <vt:lpstr>PowerPoint-presentatie</vt:lpstr>
      <vt:lpstr>Wat gaan we vandaag doen?</vt:lpstr>
      <vt:lpstr>Welk tarief vraag je aan de klant?</vt:lpstr>
      <vt:lpstr>Welke kosten heeft een machine?</vt:lpstr>
      <vt:lpstr>Afschrijving</vt:lpstr>
      <vt:lpstr>Waardevermindering productiemiddelen</vt:lpstr>
      <vt:lpstr>PowerPoint-presentatie</vt:lpstr>
      <vt:lpstr>PowerPoint-presentatie</vt:lpstr>
      <vt:lpstr>Levensduur</vt:lpstr>
      <vt:lpstr>2 manieren van afschrijven</vt:lpstr>
      <vt:lpstr>Maak de opgaven.</vt:lpstr>
      <vt:lpstr>Antwoorden</vt:lpstr>
      <vt:lpstr>Antwoorden</vt:lpstr>
      <vt:lpstr>Antwoorden</vt:lpstr>
      <vt:lpstr>Overige kosten</vt:lpstr>
      <vt:lpstr>Gemiddelde waarde</vt:lpstr>
      <vt:lpstr>Rentekosten</vt:lpstr>
      <vt:lpstr>Opdrachten</vt:lpstr>
      <vt:lpstr>Dat was ‘m!</vt:lpstr>
    </vt:vector>
  </TitlesOfParts>
  <Company>Helicon Opleidingen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Miriam Oostdijk</dc:creator>
  <cp:lastModifiedBy>Elon van  Erp</cp:lastModifiedBy>
  <cp:revision>42</cp:revision>
  <dcterms:created xsi:type="dcterms:W3CDTF">2013-11-15T15:05:42Z</dcterms:created>
  <dcterms:modified xsi:type="dcterms:W3CDTF">2017-09-07T13:50:49Z</dcterms:modified>
</cp:coreProperties>
</file>