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5" r:id="rId17"/>
    <p:sldId id="363" r:id="rId18"/>
    <p:sldId id="364" r:id="rId19"/>
    <p:sldId id="349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87" d="100"/>
          <a:sy n="87" d="100"/>
        </p:scale>
        <p:origin x="118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</a:t>
            </a:r>
            <a:r>
              <a:rPr lang="nl-NL" sz="6000" smtClean="0"/>
              <a:t>berekenen LG31 - 2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Aanschafwaarde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endParaRPr lang="nl-NL" sz="3600" dirty="0" smtClean="0"/>
          </a:p>
          <a:p>
            <a:endParaRPr lang="nl-NL" sz="3600" dirty="0"/>
          </a:p>
          <a:p>
            <a:r>
              <a:rPr lang="nl-NL" sz="3600" dirty="0" smtClean="0"/>
              <a:t>2</a:t>
            </a:r>
            <a:r>
              <a:rPr lang="nl-NL" sz="3600" dirty="0"/>
              <a:t>. Vast percentage van de </a:t>
            </a:r>
            <a:r>
              <a:rPr lang="nl-NL" sz="3600" dirty="0" smtClean="0"/>
              <a:t>aanschafwaarde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7316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774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12776"/>
            <a:ext cx="853726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22" y="1700808"/>
            <a:ext cx="8272166" cy="321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3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4" y="2276873"/>
            <a:ext cx="8259154" cy="210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4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Aanschafprijs +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287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85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71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026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Kunnen we een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35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508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528" y="80628"/>
            <a:ext cx="7005464" cy="648072"/>
          </a:xfrm>
        </p:spPr>
        <p:txBody>
          <a:bodyPr/>
          <a:lstStyle/>
          <a:p>
            <a:r>
              <a:rPr lang="nl-NL" dirty="0" smtClean="0"/>
              <a:t>Waardevermindering productiemiddelen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709300"/>
            <a:ext cx="6635080" cy="4929411"/>
          </a:xfrm>
        </p:spPr>
        <p:txBody>
          <a:bodyPr/>
          <a:lstStyle/>
          <a:p>
            <a:r>
              <a:rPr lang="nl-NL" dirty="0" smtClean="0"/>
              <a:t>Gebruik (of juist niet)</a:t>
            </a:r>
          </a:p>
          <a:p>
            <a:r>
              <a:rPr lang="nl-NL" dirty="0" smtClean="0"/>
              <a:t>Slijtage</a:t>
            </a:r>
          </a:p>
          <a:p>
            <a:r>
              <a:rPr lang="nl-NL" dirty="0" smtClean="0"/>
              <a:t>Modernere machines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16767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88641"/>
            <a:ext cx="4927476" cy="31526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" y="3485328"/>
            <a:ext cx="5210904" cy="32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pPr marL="0" indent="0">
              <a:buNone/>
            </a:pPr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5988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Economische levensduur</a:t>
            </a:r>
          </a:p>
          <a:p>
            <a:r>
              <a:rPr lang="nl-NL" dirty="0" smtClean="0"/>
              <a:t>Gebruiksuren </a:t>
            </a:r>
          </a:p>
          <a:p>
            <a:pPr lvl="1"/>
            <a:r>
              <a:rPr lang="nl-NL" dirty="0" smtClean="0"/>
              <a:t>Totaal</a:t>
            </a:r>
          </a:p>
          <a:p>
            <a:pPr lvl="1"/>
            <a:r>
              <a:rPr lang="nl-NL" dirty="0" smtClean="0"/>
              <a:t>Per jaar</a:t>
            </a:r>
          </a:p>
          <a:p>
            <a:pPr lvl="1"/>
            <a:r>
              <a:rPr lang="nl-NL" dirty="0" smtClean="0"/>
              <a:t>Door te berekenen aan de klant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66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151</Words>
  <Application>Microsoft Office PowerPoint</Application>
  <PresentationFormat>Diavoorstelling (4:3)</PresentationFormat>
  <Paragraphs>59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Calibri</vt:lpstr>
      <vt:lpstr>Kantoorthema</vt:lpstr>
      <vt:lpstr>PowerPoint-presentatie</vt:lpstr>
      <vt:lpstr>Wat gaan we vandaag doen?</vt:lpstr>
      <vt:lpstr>Welk tarief vraag je aan de klant?</vt:lpstr>
      <vt:lpstr>Welke kosten heeft een machine?</vt:lpstr>
      <vt:lpstr>Afschrijving</vt:lpstr>
      <vt:lpstr>Waardevermindering productiemiddelen</vt:lpstr>
      <vt:lpstr>PowerPoint-presentatie</vt:lpstr>
      <vt:lpstr>PowerPoint-presentatie</vt:lpstr>
      <vt:lpstr>Levensduur</vt:lpstr>
      <vt:lpstr>2 manieren van afschrijven</vt:lpstr>
      <vt:lpstr>Maak de opgaven.</vt:lpstr>
      <vt:lpstr>Antwoorden</vt:lpstr>
      <vt:lpstr>Antwoorden</vt:lpstr>
      <vt:lpstr>Antwoorden</vt:lpstr>
      <vt:lpstr>Overige kosten</vt:lpstr>
      <vt:lpstr>Gemiddelde waarde</vt:lpstr>
      <vt:lpstr>Rentekosten</vt:lpstr>
      <vt:lpstr>Opdrachten</vt:lpstr>
      <vt:lpstr>Dat was ‘m!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42</cp:revision>
  <dcterms:created xsi:type="dcterms:W3CDTF">2013-11-15T15:05:42Z</dcterms:created>
  <dcterms:modified xsi:type="dcterms:W3CDTF">2017-09-07T13:50:49Z</dcterms:modified>
</cp:coreProperties>
</file>